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2" r:id="rId6"/>
    <p:sldId id="28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CD2B22-ABA2-4DDC-8C29-9C4E5F30D26D}">
  <a:tblStyle styleId="{A4CD2B22-ABA2-4DDC-8C29-9C4E5F30D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F9CB3E-5DED-4D70-AAE4-0B99DC596C3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8" autoAdjust="0"/>
  </p:normalViewPr>
  <p:slideViewPr>
    <p:cSldViewPr snapToGrid="0">
      <p:cViewPr varScale="1">
        <p:scale>
          <a:sx n="86" d="100"/>
          <a:sy n="86" d="100"/>
        </p:scale>
        <p:origin x="34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438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27.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49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475c601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475c601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4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475c6017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475c6017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4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75c6017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475c6017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49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475c6017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475c6017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630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475c6017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475c6017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97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475c6017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475c6017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9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475c6017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475c6017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94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475c6017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475c6017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564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475c6017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475c6017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368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475c6017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475c6017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39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dc9f7bb3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dc9f7bb3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27.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825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475c6017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475c6017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999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475c6017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475c6017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016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475c6017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475c6017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359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475c6017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475c6017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82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475c6017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475c6017e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998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475c6017e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475c6017e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462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475c6017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475c6017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050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475c6017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475c6017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22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dc9f7bb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dc9f7bb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27.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42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dc9f7bb3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dc9f7bb3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27.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77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dc9f7bb3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dc9f7bb3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5 son exclusivamente para usted. Incluyen información sobre cómo iniciar esta actividad, cómo alinearla a los estándares, y le proporcionan datos rápidos sobre el tema. Para los estudiantes, haga un nuevo documento con las diapositivas de la 6 a la 27.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97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 smtClean="0"/>
              <a:t>Para los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estudiantes</a:t>
            </a:r>
            <a:endParaRPr lang="en-U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4453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475c601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475c601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5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475c6017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475c6017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06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75c6017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475c6017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21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boG0xahrWfI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29.png"/><Relationship Id="rId5" Type="http://schemas.openxmlformats.org/officeDocument/2006/relationships/image" Target="../media/image39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2.png"/><Relationship Id="rId5" Type="http://schemas.openxmlformats.org/officeDocument/2006/relationships/image" Target="../media/image47.png"/><Relationship Id="rId10" Type="http://schemas.openxmlformats.org/officeDocument/2006/relationships/image" Target="../media/image18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rive.google.com/file/d/1uzBp0gzntGObkBHTiCNsiod4iTqOKtDe/view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hyperlink" Target="http://drive.google.com/file/d/18P4PfyITxYf0zzYINCd0euJ_ODbH3915/view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6XgfPzuMdyGK6NSp7" TargetMode="Externa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ELA-Literacy/RI/3/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slide" Target="slide9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223275" y="2091725"/>
            <a:ext cx="4238100" cy="20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Las galletas y las papas fritas tienen mucha sal, azúcar y grasa. En lugar de comer eso, elige alimentos saludables que estén dentro de los grupos alimenticios.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También puedes ayudar a tu familia a elegir bocadillos saludables en el supermercado. Platica con tus padres sobre cómo pueden elegir opciones más saludables en familia.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25" y="2227325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435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370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2475" y="863725"/>
            <a:ext cx="349475" cy="7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25" y="3499400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6777025" y="288900"/>
            <a:ext cx="20181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Marca el recuadro cuando termines de leer cada párrafo.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828325" y="1916775"/>
            <a:ext cx="4641300" cy="25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Los bocadillos son mini comidas que te dan energía y te ayudan a aprender, jugar y crecer. Dale clic al enlace del video y explora cómo los bocadillos de los grupos alimenticios te ayudan a sentirte satisfecho y concentrarte mejor en tus tareas. El video se titula: “Por qué debemos comer bocadillos saludables”.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25" name="Google Shape;125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78" r="288"/>
          <a:stretch/>
        </p:blipFill>
        <p:spPr>
          <a:xfrm>
            <a:off x="5469648" y="520100"/>
            <a:ext cx="3276675" cy="2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/>
        </p:nvSpPr>
        <p:spPr>
          <a:xfrm>
            <a:off x="452700" y="1772300"/>
            <a:ext cx="15894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¿Cómo te sientes ANTES de comer un bocadillo?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Arrastra tus opciones al recuadro de la derecha.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Cuando termines, marca el recuadro que dice TERMINÉ.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8838" y="56030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>
            <a:hlinkClick r:id=""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101" y="3800912"/>
            <a:ext cx="1356975" cy="9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8952" y="3779461"/>
            <a:ext cx="1283050" cy="103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35413" y="3215369"/>
            <a:ext cx="1672625" cy="45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7625" y="1620700"/>
            <a:ext cx="1710400" cy="9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4225" y="2447138"/>
            <a:ext cx="1484850" cy="91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34736" y="710050"/>
            <a:ext cx="885615" cy="3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2417625" y="2070875"/>
            <a:ext cx="57696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Piensa en lo que elegiste como bocadillo ayer o el día de hoy. En la siguiente página, escribe lo que comiste y cómo te sentiste después de comerlo.</a:t>
            </a:r>
            <a:endParaRPr sz="1800"/>
          </a:p>
        </p:txBody>
      </p:sp>
      <p:pic>
        <p:nvPicPr>
          <p:cNvPr id="145" name="Google Shape;145;p24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/>
        </p:nvSpPr>
        <p:spPr>
          <a:xfrm>
            <a:off x="7028150" y="128425"/>
            <a:ext cx="1752900" cy="11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Arrastra un emoji que muestre cómo te sentiste después de comer el bocadillo.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44983" flipH="1">
            <a:off x="8204750" y="970975"/>
            <a:ext cx="504825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p25"/>
          <p:cNvGraphicFramePr/>
          <p:nvPr/>
        </p:nvGraphicFramePr>
        <p:xfrm>
          <a:off x="297525" y="220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{98F9CB3E-5DED-4D70-AAE4-0B99DC596C38}</a:tableStyleId>
              </a:tblPr>
              <a:tblGrid>
                <a:gridCol w="1577375"/>
                <a:gridCol w="1577375"/>
                <a:gridCol w="1577375"/>
                <a:gridCol w="1577375"/>
              </a:tblGrid>
              <a:tr h="572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¿Qué comiste?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EB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¿Cuándo lo comiste?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EB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¿Dónde estabas cuando lo comiste?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EB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¿Cómo te sentiste después de comerlo?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EBF40"/>
                    </a:solidFill>
                  </a:tcPr>
                </a:tc>
              </a:tr>
              <a:tr h="67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07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3" name="Google Shape;153;p25"/>
          <p:cNvSpPr txBox="1"/>
          <p:nvPr/>
        </p:nvSpPr>
        <p:spPr>
          <a:xfrm>
            <a:off x="232975" y="1791550"/>
            <a:ext cx="47967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Escribe tu respuesta en los recuadros.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200" y="2329902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675" y="1696364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8162" y="2571752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6453" y="3264353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200" y="2329902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675" y="1696364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8162" y="2571752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6453" y="3264353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200" y="2329902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675" y="1696364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8162" y="2571752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6453" y="3264353"/>
            <a:ext cx="671922" cy="67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>
            <a:hlinkClick r:id="" action="ppaction://hlinkshowjump?jump=nextslide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606825" y="4055075"/>
            <a:ext cx="63669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 bocadillo inteligente debe incluir alimentos de 2 o más grupos alimenticios para que tengas una mejor salud.</a:t>
            </a:r>
            <a:endParaRPr sz="1600"/>
          </a:p>
        </p:txBody>
      </p:sp>
      <p:pic>
        <p:nvPicPr>
          <p:cNvPr id="172" name="Google Shape;172;p26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025" y="1637200"/>
            <a:ext cx="1330354" cy="57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025" y="2932414"/>
            <a:ext cx="1330354" cy="57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9021" y="3580025"/>
            <a:ext cx="1330354" cy="57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9021" y="4227639"/>
            <a:ext cx="1330354" cy="57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9025" y="2284815"/>
            <a:ext cx="1330354" cy="57387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1907125" y="1818275"/>
            <a:ext cx="31881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Fíjate en las fotos de los bocadillos. Elige 2 grupos alimenticios que observas como parte del bocadillo. Selecciona y arrastra los grupos alimenticios a un lado de la foto que corresponda.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5509525" y="510500"/>
            <a:ext cx="14832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Apio y crema de cacahuate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2061250" y="4227650"/>
            <a:ext cx="11751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Yogur y bayas </a:t>
            </a:r>
            <a:endParaRPr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9188" y="3053375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>
            <a:hlinkClick r:id="" action="ppaction://hlinkshowjump?jump=nextslide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76811" y="3203125"/>
            <a:ext cx="885615" cy="3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/>
        </p:nvSpPr>
        <p:spPr>
          <a:xfrm rot="-308221">
            <a:off x="1065617" y="1462665"/>
            <a:ext cx="6613965" cy="2059083"/>
          </a:xfrm>
          <a:prstGeom prst="rect">
            <a:avLst/>
          </a:prstGeom>
          <a:solidFill>
            <a:srgbClr val="FEBF4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Los bocadillos son como mini comidas. Un bocadillo completo debe tener alimentos de 2 de los 5 grupos alimenticios (por ejemplo, galletas integrales con hummus o rebanadas de manzana con queso cheddar).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Los bocadillos empaquetados como las papas fritas y los dulces pueden darte energía pero te volverás a sentir cansado al poco tiempo. Los bocadillos saludables te dan energía por más tiempo y además te ayudan a aprender, jugar y crecer.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98" name="Google Shape;198;p29"/>
          <p:cNvSpPr/>
          <p:nvPr/>
        </p:nvSpPr>
        <p:spPr>
          <a:xfrm rot="-324203">
            <a:off x="943060" y="1337463"/>
            <a:ext cx="6859079" cy="2309465"/>
          </a:xfrm>
          <a:prstGeom prst="rect">
            <a:avLst/>
          </a:prstGeom>
          <a:noFill/>
          <a:ln w="38100" cap="flat" cmpd="sng">
            <a:solidFill>
              <a:srgbClr val="FEBF4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9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/>
        </p:nvSpPr>
        <p:spPr>
          <a:xfrm>
            <a:off x="337125" y="1800200"/>
            <a:ext cx="19458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Instrucciones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Mueve los alimentos de los grupos alimenticios al recuadro que tiene el dedo pulgar hacia arriba.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Luego mueve los alimentos que queden al recuadro que tiene el dedo pulgar hacia abajo.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Cuando termines, marca el recuadro que dice TERMINÉ.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175" y="2801200"/>
            <a:ext cx="1097841" cy="10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2041" y="2049438"/>
            <a:ext cx="1078692" cy="10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7200" y="2731113"/>
            <a:ext cx="1078692" cy="10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2042" y="3540213"/>
            <a:ext cx="1078692" cy="10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3733" y="1943975"/>
            <a:ext cx="1078692" cy="10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8259" y="3540213"/>
            <a:ext cx="1078692" cy="104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50900" y="1630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>
            <a:hlinkClick r:id="" action="ppaction://hlinkshowjump?jump=nextslide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58923" y="788825"/>
            <a:ext cx="885615" cy="3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Navigating Our Digital Google Slides, HyperDoc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901" y="759075"/>
            <a:ext cx="3388525" cy="18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Adding HyperDoc to Google Classroom 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8900" y="3137400"/>
            <a:ext cx="3388525" cy="18266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466725" y="104675"/>
            <a:ext cx="34608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Navegando por las diapositivas digitales de Google usando el hiperdocumento: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331800" y="2759250"/>
            <a:ext cx="46200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A9E0"/>
                </a:solidFill>
              </a:rPr>
              <a:t>Añadiendo el hiperdocumento a Google Classroom:</a:t>
            </a:r>
            <a:endParaRPr sz="1200">
              <a:solidFill>
                <a:srgbClr val="00A9E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49175" y="2141625"/>
            <a:ext cx="4764600" cy="2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Esta Guía para el Educador incluye notas y videos instructivos.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Por favor vea estos dos videos como introducción al uso de la Serie Crece Saludable.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La Serie Crece Saludable es un hiperdocumento interactivo que incluye datos, estándares y diapositivas -con la etiqueta "Guía del Educador"- que están ocultas para los estudiantes cuando usted presenta este material. 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Para hacer visibles las diapositivas ocultas, simplemente seleccione las diapositivas, haga clic con el botón derecho y anule la selección: omitir diapositiva (Skip Slide).</a:t>
            </a:r>
            <a:endParaRPr sz="12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325" y="25096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325" y="30760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5325" y="4034600"/>
            <a:ext cx="36195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/>
        </p:nvSpPr>
        <p:spPr>
          <a:xfrm>
            <a:off x="1001725" y="1849350"/>
            <a:ext cx="74694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¿Cómo decides qué bocadillos comer? Escribe en el recuadro lo que has aprendido sobre cómo elegir bocadillos inteligentes.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</p:txBody>
      </p:sp>
      <p:sp>
        <p:nvSpPr>
          <p:cNvPr id="219" name="Google Shape;219;p31"/>
          <p:cNvSpPr/>
          <p:nvPr/>
        </p:nvSpPr>
        <p:spPr>
          <a:xfrm>
            <a:off x="1078775" y="2619900"/>
            <a:ext cx="6193500" cy="2080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31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2">
            <a:hlinkClick r:id=""/>
          </p:cNvPr>
          <p:cNvPicPr preferRelativeResize="0"/>
          <p:nvPr/>
        </p:nvPicPr>
        <p:blipFill rotWithShape="1">
          <a:blip r:embed="rId4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/>
        </p:nvSpPr>
        <p:spPr>
          <a:xfrm>
            <a:off x="328075" y="2032350"/>
            <a:ext cx="80325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Voy a comer un bocadillo porque me ayuda a                                             . </a:t>
            </a:r>
            <a:endParaRPr sz="1800"/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Mi bocadillo saludable favorito combina estos 2 alimentos:  </a:t>
            </a:r>
            <a:endParaRPr sz="1800"/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                                 . Comeré un bocadillo inteligente en  </a:t>
            </a:r>
            <a:endParaRPr sz="1800"/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                             .</a:t>
            </a:r>
            <a:endParaRPr sz="1800"/>
          </a:p>
        </p:txBody>
      </p:sp>
      <p:sp>
        <p:nvSpPr>
          <p:cNvPr id="236" name="Google Shape;236;p34"/>
          <p:cNvSpPr txBox="1"/>
          <p:nvPr/>
        </p:nvSpPr>
        <p:spPr>
          <a:xfrm>
            <a:off x="5128175" y="2032350"/>
            <a:ext cx="2710500" cy="4239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Explica por qué</a:t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622500" y="3431800"/>
            <a:ext cx="1943100" cy="4239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Escribe los alimentos</a:t>
            </a: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6462400" y="2732075"/>
            <a:ext cx="2034000" cy="4239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Escribe los alimentos</a:t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6462400" y="3431800"/>
            <a:ext cx="2034000" cy="4239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Explica dónde</a:t>
            </a:r>
            <a:endParaRPr/>
          </a:p>
        </p:txBody>
      </p:sp>
      <p:sp>
        <p:nvSpPr>
          <p:cNvPr id="240" name="Google Shape;240;p34"/>
          <p:cNvSpPr txBox="1"/>
          <p:nvPr/>
        </p:nvSpPr>
        <p:spPr>
          <a:xfrm>
            <a:off x="421350" y="4017625"/>
            <a:ext cx="1822200" cy="4239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Explica cuándo</a:t>
            </a:r>
            <a:endParaRPr/>
          </a:p>
        </p:txBody>
      </p:sp>
      <p:pic>
        <p:nvPicPr>
          <p:cNvPr id="241" name="Google Shape;241;p34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/>
        </p:nvSpPr>
        <p:spPr>
          <a:xfrm>
            <a:off x="491225" y="2013100"/>
            <a:ext cx="27741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PASO 1:</a:t>
            </a:r>
            <a:r>
              <a:rPr lang="en"/>
              <a:t> Haz los siguientes ejercicios tantas veces como puedas en 2 minutos y anota cuántas repeticiones completaste: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 sentadillas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 sentadillas con salto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 saltos de tijera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 txBox="1"/>
          <p:nvPr/>
        </p:nvSpPr>
        <p:spPr>
          <a:xfrm>
            <a:off x="3583100" y="2013100"/>
            <a:ext cx="3617700" cy="1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PASO 2:</a:t>
            </a:r>
            <a:r>
              <a:rPr lang="en"/>
              <a:t> Descansa durante 5 minutos.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PASO 3: </a:t>
            </a:r>
            <a:r>
              <a:rPr lang="en"/>
              <a:t>Ahora corre en tu lugar tan rápido como puedas durante 1 minuto sin parar.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PASO 4: </a:t>
            </a:r>
            <a:r>
              <a:rPr lang="en"/>
              <a:t>Repite el paso 1 durante 2 minutos y anota cuántas repeticiones hiciste.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5"/>
          <p:cNvSpPr txBox="1"/>
          <p:nvPr/>
        </p:nvSpPr>
        <p:spPr>
          <a:xfrm>
            <a:off x="561400" y="4112700"/>
            <a:ext cx="1822200" cy="4239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Número de repeticiones </a:t>
            </a:r>
            <a:endParaRPr sz="1200"/>
          </a:p>
        </p:txBody>
      </p:sp>
      <p:sp>
        <p:nvSpPr>
          <p:cNvPr id="249" name="Google Shape;249;p35"/>
          <p:cNvSpPr txBox="1"/>
          <p:nvPr/>
        </p:nvSpPr>
        <p:spPr>
          <a:xfrm>
            <a:off x="3660900" y="4112700"/>
            <a:ext cx="1822200" cy="4239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Número de repeticiones </a:t>
            </a:r>
            <a:endParaRPr sz="1200"/>
          </a:p>
        </p:txBody>
      </p:sp>
      <p:sp>
        <p:nvSpPr>
          <p:cNvPr id="250" name="Google Shape;250;p35"/>
          <p:cNvSpPr txBox="1"/>
          <p:nvPr/>
        </p:nvSpPr>
        <p:spPr>
          <a:xfrm>
            <a:off x="6068175" y="3900750"/>
            <a:ext cx="15123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PASO 5: Compara tus resultados.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 rotWithShape="1">
          <a:blip r:embed="rId4">
            <a:alphaModFix/>
          </a:blip>
          <a:srcRect t="465" b="455"/>
          <a:stretch/>
        </p:blipFill>
        <p:spPr>
          <a:xfrm>
            <a:off x="6848300" y="831225"/>
            <a:ext cx="1985932" cy="16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3750" y="4190586"/>
            <a:ext cx="367725" cy="26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/>
        </p:nvSpPr>
        <p:spPr>
          <a:xfrm>
            <a:off x="1064425" y="1841150"/>
            <a:ext cx="6944700" cy="17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Los primeros 2 minutos fueron más fáciles que los segundos. Tenías más energía durante las primeras repeticiones porque aún no habías corrido en tu lugar. Esto es similar a lo que pasa con los bocadillos que elijes. Los bocadillos de los grupos alimenticios te darán energía que dura mucho tiempo, mientras que los alimentos llenos de azúcar, sal y grasa te darán energía al momento, pero te harán sentir cansado al poco tiempo. </a:t>
            </a:r>
            <a:endParaRPr sz="1600"/>
          </a:p>
        </p:txBody>
      </p:sp>
      <p:pic>
        <p:nvPicPr>
          <p:cNvPr id="259" name="Google Shape;259;p36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7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/>
          <p:nvPr/>
        </p:nvSpPr>
        <p:spPr>
          <a:xfrm>
            <a:off x="1796838" y="2044704"/>
            <a:ext cx="6071427" cy="18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-US" sz="1800" dirty="0" err="1" smtClean="0"/>
              <a:t>Opcional</a:t>
            </a:r>
            <a:r>
              <a:rPr lang="en-US" sz="1800" dirty="0" smtClean="0"/>
              <a:t>: </a:t>
            </a:r>
            <a:r>
              <a:rPr lang="en" sz="1800" dirty="0" smtClean="0">
                <a:solidFill>
                  <a:schemeClr val="tx1"/>
                </a:solidFill>
              </a:rPr>
              <a:t>Completa </a:t>
            </a:r>
            <a:r>
              <a:rPr lang="en" sz="1800" dirty="0">
                <a:solidFill>
                  <a:schemeClr val="tx1"/>
                </a:solidFill>
              </a:rPr>
              <a:t>la breve </a:t>
            </a:r>
            <a:r>
              <a:rPr lang="en" sz="1800" dirty="0">
                <a:solidFill>
                  <a:schemeClr val="tx1"/>
                </a:solidFill>
                <a:hlinkClick r:id="rId6"/>
              </a:rPr>
              <a:t>Revisión de Conocimientos “Knowledge Check” </a:t>
            </a:r>
            <a:r>
              <a:rPr lang="en" sz="1800" dirty="0">
                <a:solidFill>
                  <a:schemeClr val="tx1"/>
                </a:solidFill>
              </a:rPr>
              <a:t>después de terminar la Serie Crece Saludable.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s-E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s-ES" sz="1800" dirty="0" smtClean="0">
                <a:solidFill>
                  <a:schemeClr val="tx1"/>
                </a:solidFill>
              </a:rPr>
              <a:t>en </a:t>
            </a:r>
            <a:r>
              <a:rPr lang="es-ES" sz="1800" dirty="0">
                <a:solidFill>
                  <a:schemeClr val="tx1"/>
                </a:solidFill>
              </a:rPr>
              <a:t>ingles)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5"/>
          <p:cNvGraphicFramePr/>
          <p:nvPr/>
        </p:nvGraphicFramePr>
        <p:xfrm>
          <a:off x="118400" y="68563"/>
          <a:ext cx="8907200" cy="5040665"/>
        </p:xfrm>
        <a:graphic>
          <a:graphicData uri="http://schemas.openxmlformats.org/drawingml/2006/table">
            <a:tbl>
              <a:tblPr>
                <a:noFill/>
                <a:tableStyleId>{A4CD2B22-ABA2-4DDC-8C29-9C4E5F30D26D}</a:tableStyleId>
              </a:tblPr>
              <a:tblGrid>
                <a:gridCol w="681725"/>
                <a:gridCol w="938775"/>
                <a:gridCol w="1309900"/>
                <a:gridCol w="1463350"/>
                <a:gridCol w="947225"/>
                <a:gridCol w="872800"/>
                <a:gridCol w="905275"/>
                <a:gridCol w="916425"/>
                <a:gridCol w="871725"/>
              </a:tblGrid>
              <a:tr h="524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Section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CCSS-ELA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 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RFM*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 – ELA 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RFM*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 PE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</a:tr>
              <a:tr h="140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373737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CCSS.ELA-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373737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LITERACY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373737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.RI.3.7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information gained from illustrations (e.g., maps, photographs) and the words in a text to demonstrate understanding of the text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Brainstorm Breakfast foods with students. Compile list of foods they believe to be “healthy and unhealthy.” This will help with creating a breakfast plan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96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CCSS.ELA-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LITERACY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.RI.3.1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 and answer questions to demonstrate understanding of a text, referring explicitly to the text as the basis for the answers.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 students of how to properly create or build a breakfast. Choosing foods from at least three food groups.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90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6.1.P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a short-term goal for positive health practices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805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Activity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1.3.N, 1.6.N, 5.1.N, 5.2.N, 7.1.N, 7.2.N, 7.4.N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1.3.N, 1.6.N, 1.8.N, 5.1.N, 5.2.N, 7.1.N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3: 3.3, 3.4, 3.7, 4.8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3.3, 3.7, 4.4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3.2, 3.3, 3.7</a:t>
                      </a:r>
                      <a:endParaRPr sz="1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841400" y="2119325"/>
            <a:ext cx="7032600" cy="25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 bocadillos son importantes para los niños porque ellos queman energía rápidamente. Los bocadillos, o "mini comidas", pueden aportar nutrientes y energía a lo largo del día cuando los niños están activos.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 bocadillo saludable se construye a partir de los grupos alimenticios. Procure combinar alimentos de al menos dos grupos diferentes. Un ejemplo podría ser una barrita de granola y fruta fresca o verduras. Los bocadillos también deben mantener un balance; deben incorporar varios grupos alimenticios, incluyendo comida que los niños disfrutan.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841400" y="2119325"/>
            <a:ext cx="70326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 alimentos con alto contenido de azúcar, sal o grasa, como las papas fritas, los refrescos y las galletas, pueden disfrutarse ocasionalmente, pero deben limitarse. Estos alimentos aportan un exceso de calorías y no muchos nutrientes.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Servir y almacenar de forma sistemática bocadillos saludables puede ayudar a los niños a sentirse listos para preparar y comer bocadillos nutritivos. Tener los bocadillos almacenados en un lugar consistente y dejar que sepan cuándo pueden comerlos en el día les ayuda a elegir saludablemente. Otro consejo es permitir que los niños auxilien con las compras de los alimentos para sus bocadillos.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28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8100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15607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73114" y="1783400"/>
            <a:ext cx="1712787" cy="17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10">
            <a:alphaModFix/>
          </a:blip>
          <a:srcRect l="874" r="884"/>
          <a:stretch/>
        </p:blipFill>
        <p:spPr>
          <a:xfrm>
            <a:off x="8089375" y="4087700"/>
            <a:ext cx="741550" cy="7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1232900" y="1999325"/>
            <a:ext cx="36987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Los bocadillos son como mini comidas que pueden alimentar tu cuerpo a lo largo del día.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Un bocadillo saludable debe contener alimentos de al menos 2 de los 5 grupos alimenticios. Por ejemplo, una barrita de granola y fruta fresca o verduras es un bocadillo con alimentos del grupo de los granos y de las frutas o verduras.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25" y="2151125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435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3700" y="1323450"/>
            <a:ext cx="501675" cy="5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2475" y="863725"/>
            <a:ext cx="349475" cy="7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6777025" y="288900"/>
            <a:ext cx="20181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Marca el recuadro cuando termines de leer cada párrafo.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25" y="3164000"/>
            <a:ext cx="412350" cy="4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1672</Words>
  <Application>Microsoft Office PowerPoint</Application>
  <PresentationFormat>On-screen Show (16:9)</PresentationFormat>
  <Paragraphs>118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Mendez</dc:creator>
  <cp:lastModifiedBy>Tracy Mendez</cp:lastModifiedBy>
  <cp:revision>4</cp:revision>
  <dcterms:modified xsi:type="dcterms:W3CDTF">2021-07-13T06:14:49Z</dcterms:modified>
</cp:coreProperties>
</file>